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7512E0-F28E-44EB-AB9A-6AF4833F0B02}" v="7" dt="2025-10-26T02:19:04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7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42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03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2592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2667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7570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6469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0483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2596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737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207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565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06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80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858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3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411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509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0891C33-BDE1-4298-8980-4937D54C3F4D}" type="datetimeFigureOut">
              <a:rPr lang="es-MX" smtClean="0"/>
              <a:t>29/10/2025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BBDA36D-B542-4306-BB8D-09A7FB5853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9643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90142-BD7C-EAAD-7726-0D1F77B8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Terreno Procedural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9FF2D7-1CFF-320D-91CA-0C1FFD06E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En </a:t>
            </a:r>
            <a:r>
              <a:rPr lang="es-MX" dirty="0" err="1"/>
              <a:t>Blender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5784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06382-BEE6-FDA4-46CF-6D8579751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3080B3-EEF7-E24A-0A6F-67820B80E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324A21-1090-19B0-AC17-6B18D5A7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2192000" cy="6629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A2AB5A5-9AEA-414A-8A10-89A9D6580E0A}"/>
              </a:ext>
            </a:extLst>
          </p:cNvPr>
          <p:cNvSpPr txBox="1"/>
          <p:nvPr/>
        </p:nvSpPr>
        <p:spPr>
          <a:xfrm>
            <a:off x="430306" y="5472953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Paso 33</a:t>
            </a:r>
          </a:p>
        </p:txBody>
      </p:sp>
    </p:spTree>
    <p:extLst>
      <p:ext uri="{BB962C8B-B14F-4D97-AF65-F5344CB8AC3E}">
        <p14:creationId xmlns:p14="http://schemas.microsoft.com/office/powerpoint/2010/main" val="144042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388ABC-8218-441E-95F3-B4544AA89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E6AB6F-CA53-1301-57C6-C63159B91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2C470C-8768-6E90-723A-0F4924DCD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2192000" cy="6629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B7F5216-A28E-7827-D430-04A3DCE3C1A5}"/>
              </a:ext>
            </a:extLst>
          </p:cNvPr>
          <p:cNvSpPr txBox="1"/>
          <p:nvPr/>
        </p:nvSpPr>
        <p:spPr>
          <a:xfrm>
            <a:off x="430306" y="5472953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Paso 41</a:t>
            </a:r>
          </a:p>
        </p:txBody>
      </p:sp>
    </p:spTree>
    <p:extLst>
      <p:ext uri="{BB962C8B-B14F-4D97-AF65-F5344CB8AC3E}">
        <p14:creationId xmlns:p14="http://schemas.microsoft.com/office/powerpoint/2010/main" val="421683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A0F4D-CEF2-66D1-FACD-5DD89C53B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15A44-4E11-AFB9-CB58-5B97CFA47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EAE9F-0A15-DF4C-B461-77B920B2D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2192000" cy="6629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97AEEFB-47A6-0B28-E3C8-D220CC255D69}"/>
              </a:ext>
            </a:extLst>
          </p:cNvPr>
          <p:cNvSpPr txBox="1"/>
          <p:nvPr/>
        </p:nvSpPr>
        <p:spPr>
          <a:xfrm>
            <a:off x="430306" y="5472953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Paso 68</a:t>
            </a:r>
          </a:p>
        </p:txBody>
      </p:sp>
    </p:spTree>
    <p:extLst>
      <p:ext uri="{BB962C8B-B14F-4D97-AF65-F5344CB8AC3E}">
        <p14:creationId xmlns:p14="http://schemas.microsoft.com/office/powerpoint/2010/main" val="1457605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2461A9-40DA-2D42-EA4B-536D7275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5B78E0-9EBB-581B-3FD1-1EE21835F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239C8C-394F-84CE-9256-3D6DB5EAB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2192000" cy="66294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8E77ABB-9409-9C59-4073-84DCA54318F2}"/>
              </a:ext>
            </a:extLst>
          </p:cNvPr>
          <p:cNvSpPr txBox="1"/>
          <p:nvPr/>
        </p:nvSpPr>
        <p:spPr>
          <a:xfrm>
            <a:off x="430306" y="5472953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Paso 77</a:t>
            </a:r>
          </a:p>
        </p:txBody>
      </p:sp>
    </p:spTree>
    <p:extLst>
      <p:ext uri="{BB962C8B-B14F-4D97-AF65-F5344CB8AC3E}">
        <p14:creationId xmlns:p14="http://schemas.microsoft.com/office/powerpoint/2010/main" val="1767912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26EC83-6372-EF0B-E6BD-CAEEE8DC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F3F582-7A97-DB35-4E5E-C3E1A5EF4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05A239-717B-E255-FEF8-CD9E75CF6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2192000" cy="6629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16527F-C732-00DA-C044-522CF8DAB97D}"/>
              </a:ext>
            </a:extLst>
          </p:cNvPr>
          <p:cNvSpPr txBox="1"/>
          <p:nvPr/>
        </p:nvSpPr>
        <p:spPr>
          <a:xfrm>
            <a:off x="430306" y="5472953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Nodiza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78636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F4B83B1A86E4D8168B8EDA5AD0D86" ma:contentTypeVersion="38" ma:contentTypeDescription="Create a new document." ma:contentTypeScope="" ma:versionID="32a91fca2b7e70cab49984bcf30f2225">
  <xsd:schema xmlns:xsd="http://www.w3.org/2001/XMLSchema" xmlns:xs="http://www.w3.org/2001/XMLSchema" xmlns:p="http://schemas.microsoft.com/office/2006/metadata/properties" xmlns:ns3="bfce82f8-6cc1-44f8-b0d4-c50ef58a1656" xmlns:ns4="3e5d7be5-1d8a-4f9a-94b6-1c51242b103c" targetNamespace="http://schemas.microsoft.com/office/2006/metadata/properties" ma:root="true" ma:fieldsID="23532f2897ef56c83c7b1369e92138c8" ns3:_="" ns4:_="">
    <xsd:import namespace="bfce82f8-6cc1-44f8-b0d4-c50ef58a1656"/>
    <xsd:import namespace="3e5d7be5-1d8a-4f9a-94b6-1c51242b103c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TeamsChannelId" minOccurs="0"/>
                <xsd:element ref="ns3:Math_Settings" minOccurs="0"/>
                <xsd:element ref="ns3:Distribution_Groups" minOccurs="0"/>
                <xsd:element ref="ns3:LMS_Mappings" minOccurs="0"/>
                <xsd:element ref="ns3:IsNotebookLocked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e82f8-6cc1-44f8-b0d4-c50ef58a1656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8" nillable="true" ma:displayName="MediaServiceAutoTags" ma:internalName="MediaServiceAutoTags" ma:readOnly="true">
      <xsd:simpleType>
        <xsd:restriction base="dms:Text"/>
      </xsd:simpleType>
    </xsd:element>
    <xsd:element name="MediaServiceOCR" ma:index="2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33" nillable="true" ma:displayName="Location" ma:description="" ma:indexed="true" ma:internalName="MediaServiceLocation" ma:readOnly="true">
      <xsd:simpleType>
        <xsd:restriction base="dms:Text"/>
      </xsd:simpleType>
    </xsd:element>
    <xsd:element name="TeamsChannelId" ma:index="34" nillable="true" ma:displayName="Teams Channel Id" ma:internalName="TeamsChannelId">
      <xsd:simpleType>
        <xsd:restriction base="dms:Text"/>
      </xsd:simpleType>
    </xsd:element>
    <xsd:element name="Math_Settings" ma:index="35" nillable="true" ma:displayName="Math Settings" ma:internalName="Math_Settings">
      <xsd:simpleType>
        <xsd:restriction base="dms:Text"/>
      </xsd:simpleType>
    </xsd:element>
    <xsd:element name="Distribution_Groups" ma:index="3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7" nillable="true" ma:displayName="LMS Mappings" ma:internalName="LMS_Mappings">
      <xsd:simpleType>
        <xsd:restriction base="dms:Note">
          <xsd:maxLength value="255"/>
        </xsd:restriction>
      </xsd:simpleType>
    </xsd:element>
    <xsd:element name="IsNotebookLocked" ma:index="38" nillable="true" ma:displayName="Is Notebook Locked" ma:internalName="IsNotebookLocked">
      <xsd:simpleType>
        <xsd:restriction base="dms:Boolean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42" nillable="true" ma:displayName="_activity" ma:hidden="true" ma:internalName="_activity">
      <xsd:simpleType>
        <xsd:restriction base="dms:Note"/>
      </xsd:simpleType>
    </xsd:element>
    <xsd:element name="MediaServiceSearchProperties" ma:index="4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4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4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5d7be5-1d8a-4f9a-94b6-1c51242b103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s_Teacher_Only_SectionGroup xmlns="bfce82f8-6cc1-44f8-b0d4-c50ef58a1656" xsi:nil="true"/>
    <CultureName xmlns="bfce82f8-6cc1-44f8-b0d4-c50ef58a1656" xsi:nil="true"/>
    <Invited_Students xmlns="bfce82f8-6cc1-44f8-b0d4-c50ef58a1656" xsi:nil="true"/>
    <Is_Collaboration_Space_Locked xmlns="bfce82f8-6cc1-44f8-b0d4-c50ef58a1656" xsi:nil="true"/>
    <Self_Registration_Enabled xmlns="bfce82f8-6cc1-44f8-b0d4-c50ef58a1656" xsi:nil="true"/>
    <FolderType xmlns="bfce82f8-6cc1-44f8-b0d4-c50ef58a1656" xsi:nil="true"/>
    <Teachers xmlns="bfce82f8-6cc1-44f8-b0d4-c50ef58a1656">
      <UserInfo>
        <DisplayName/>
        <AccountId xsi:nil="true"/>
        <AccountType/>
      </UserInfo>
    </Teachers>
    <Invited_Teachers xmlns="bfce82f8-6cc1-44f8-b0d4-c50ef58a1656" xsi:nil="true"/>
    <Math_Settings xmlns="bfce82f8-6cc1-44f8-b0d4-c50ef58a1656" xsi:nil="true"/>
    <AppVersion xmlns="bfce82f8-6cc1-44f8-b0d4-c50ef58a1656" xsi:nil="true"/>
    <DefaultSectionNames xmlns="bfce82f8-6cc1-44f8-b0d4-c50ef58a1656" xsi:nil="true"/>
    <Owner xmlns="bfce82f8-6cc1-44f8-b0d4-c50ef58a1656">
      <UserInfo>
        <DisplayName/>
        <AccountId xsi:nil="true"/>
        <AccountType/>
      </UserInfo>
    </Owner>
    <Distribution_Groups xmlns="bfce82f8-6cc1-44f8-b0d4-c50ef58a1656" xsi:nil="true"/>
    <LMS_Mappings xmlns="bfce82f8-6cc1-44f8-b0d4-c50ef58a1656" xsi:nil="true"/>
    <IsNotebookLocked xmlns="bfce82f8-6cc1-44f8-b0d4-c50ef58a1656" xsi:nil="true"/>
    <_activity xmlns="bfce82f8-6cc1-44f8-b0d4-c50ef58a1656" xsi:nil="true"/>
    <Templates xmlns="bfce82f8-6cc1-44f8-b0d4-c50ef58a1656" xsi:nil="true"/>
    <NotebookType xmlns="bfce82f8-6cc1-44f8-b0d4-c50ef58a1656" xsi:nil="true"/>
    <Students xmlns="bfce82f8-6cc1-44f8-b0d4-c50ef58a1656">
      <UserInfo>
        <DisplayName/>
        <AccountId xsi:nil="true"/>
        <AccountType/>
      </UserInfo>
    </Students>
    <Student_Groups xmlns="bfce82f8-6cc1-44f8-b0d4-c50ef58a1656">
      <UserInfo>
        <DisplayName/>
        <AccountId xsi:nil="true"/>
        <AccountType/>
      </UserInfo>
    </Student_Groups>
    <TeamsChannelId xmlns="bfce82f8-6cc1-44f8-b0d4-c50ef58a1656" xsi:nil="true"/>
  </documentManagement>
</p:properties>
</file>

<file path=customXml/itemProps1.xml><?xml version="1.0" encoding="utf-8"?>
<ds:datastoreItem xmlns:ds="http://schemas.openxmlformats.org/officeDocument/2006/customXml" ds:itemID="{20FBA8D1-D0C7-44C4-83FF-4D95EBB4E8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E06FAA-680C-49A9-88E6-5B2C0F34B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ce82f8-6cc1-44f8-b0d4-c50ef58a1656"/>
    <ds:schemaRef ds:uri="3e5d7be5-1d8a-4f9a-94b6-1c51242b10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9F132C-C131-445A-9E78-97E32FFD0834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3e5d7be5-1d8a-4f9a-94b6-1c51242b103c"/>
    <ds:schemaRef ds:uri="bfce82f8-6cc1-44f8-b0d4-c50ef58a165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TM04033929[[fn=Pizarra]]</Template>
  <TotalTime>288</TotalTime>
  <Words>13</Words>
  <Application>Microsoft Office PowerPoint</Application>
  <PresentationFormat>Panorámica</PresentationFormat>
  <Paragraphs>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Wingdings 2</vt:lpstr>
      <vt:lpstr>Pizarra</vt:lpstr>
      <vt:lpstr>Terreno Procedural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Fernando Sandoval</dc:creator>
  <cp:lastModifiedBy>SANDOVAL LEEO FERNANDO</cp:lastModifiedBy>
  <cp:revision>2</cp:revision>
  <dcterms:created xsi:type="dcterms:W3CDTF">2025-10-25T21:31:35Z</dcterms:created>
  <dcterms:modified xsi:type="dcterms:W3CDTF">2025-10-29T21:50:03Z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0x010100B45F4B83B1A86E4D8168B8EDA5AD0D86</vt:lpwstr>
  </property>
</Properties>
</file>